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0" r:id="rId1"/>
  </p:sldMasterIdLst>
  <p:sldIdLst>
    <p:sldId id="276" r:id="rId2"/>
    <p:sldId id="295" r:id="rId3"/>
    <p:sldId id="283" r:id="rId4"/>
    <p:sldId id="297" r:id="rId5"/>
    <p:sldId id="296" r:id="rId6"/>
    <p:sldId id="279" r:id="rId7"/>
    <p:sldId id="280" r:id="rId8"/>
    <p:sldId id="281" r:id="rId9"/>
    <p:sldId id="282" r:id="rId10"/>
    <p:sldId id="285" r:id="rId11"/>
    <p:sldId id="288" r:id="rId12"/>
    <p:sldId id="287" r:id="rId13"/>
    <p:sldId id="289" r:id="rId14"/>
    <p:sldId id="290" r:id="rId15"/>
    <p:sldId id="291" r:id="rId16"/>
    <p:sldId id="292" r:id="rId17"/>
    <p:sldId id="265" r:id="rId18"/>
    <p:sldId id="266" r:id="rId19"/>
    <p:sldId id="293" r:id="rId20"/>
    <p:sldId id="270" r:id="rId21"/>
    <p:sldId id="269" r:id="rId22"/>
    <p:sldId id="273" r:id="rId23"/>
    <p:sldId id="275" r:id="rId24"/>
    <p:sldId id="258" r:id="rId25"/>
    <p:sldId id="261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2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2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2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5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7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21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3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1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6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2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3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3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3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3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0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1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64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7113-2852-9645-8043-38D125F0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8" y="528916"/>
            <a:ext cx="9558337" cy="2349342"/>
          </a:xfrm>
        </p:spPr>
        <p:txBody>
          <a:bodyPr>
            <a:no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விளிம்புநிலை குழந்தைகள்: பிரச்சனைகள்,தீர்வுகள்</a:t>
            </a:r>
            <a:br>
              <a:rPr lang="en-GB" sz="2400" b="1">
                <a:solidFill>
                  <a:srgbClr val="FFFF00"/>
                </a:solidFill>
              </a:rPr>
            </a:br>
            <a:br>
              <a:rPr lang="en-GB" sz="2400" b="1">
                <a:solidFill>
                  <a:srgbClr val="FFFF00"/>
                </a:solidFill>
              </a:rPr>
            </a:br>
            <a:r>
              <a:rPr lang="en-GB" sz="2400" b="1">
                <a:solidFill>
                  <a:srgbClr val="FFFF00"/>
                </a:solidFill>
              </a:rPr>
              <a:t>     Marginalized children: issues and concerns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C66F-2830-AD42-88BD-8ED07B27A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chemeClr val="accent1"/>
                </a:solidFill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endParaRPr lang="en-GB" sz="20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>
                <a:solidFill>
                  <a:schemeClr val="accent1"/>
                </a:solidFill>
              </a:rPr>
              <a:t>                                                                       </a:t>
            </a:r>
            <a:r>
              <a:rPr lang="en-GB" sz="2000" b="1" i="1">
                <a:solidFill>
                  <a:srgbClr val="92D050"/>
                </a:solidFill>
              </a:rPr>
              <a:t> பா.சக்திக்குமார் M.sc,M.Ed,Mphil</a:t>
            </a:r>
          </a:p>
          <a:p>
            <a:pPr marL="0" indent="0">
              <a:buNone/>
            </a:pPr>
            <a:r>
              <a:rPr lang="en-GB" sz="2000" b="1" i="1">
                <a:solidFill>
                  <a:srgbClr val="92D050"/>
                </a:solidFill>
              </a:rPr>
              <a:t>                                                                      உதவி பேராசிரியர்                                                                            </a:t>
            </a:r>
          </a:p>
          <a:p>
            <a:pPr marL="0" indent="0">
              <a:buNone/>
            </a:pPr>
            <a:r>
              <a:rPr lang="en-GB" sz="2000" b="1" i="1">
                <a:solidFill>
                  <a:srgbClr val="92D050"/>
                </a:solidFill>
              </a:rPr>
              <a:t>                                                                      ஸ்ரீவஸ்தா கல்வியியல் கல்லூரி </a:t>
            </a:r>
          </a:p>
          <a:p>
            <a:pPr marL="0" indent="0">
              <a:buNone/>
            </a:pPr>
            <a:r>
              <a:rPr lang="en-GB" sz="2000" b="1" i="1">
                <a:solidFill>
                  <a:srgbClr val="92D050"/>
                </a:solidFill>
              </a:rPr>
              <a:t>                                                                      சாத்தூர்      </a:t>
            </a:r>
            <a:endParaRPr lang="en-US" sz="2000" b="1" i="1">
              <a:solidFill>
                <a:srgbClr val="92D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916C45-3762-344F-8EDC-6CBCDEB86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69" y="3205442"/>
            <a:ext cx="3212665" cy="3394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28351-EFED-8544-8F46-F2AF1B63972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437A28-85E9-D446-AB7B-7FD7C1F97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9" y="256366"/>
            <a:ext cx="10239375" cy="6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9138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C17B8E-DBC4-5E47-821F-A527F13F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8" y="243416"/>
            <a:ext cx="9346406" cy="61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68943B-7669-BB4E-AC50-118A80D84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09" y="2090703"/>
            <a:ext cx="9036182" cy="462094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DBE581A-C8F3-3343-928B-DE1C7C5F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09" y="385500"/>
            <a:ext cx="9036182" cy="18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0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3D6CDA-0FC2-C54B-A5A8-8B4BDAB1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93" y="353214"/>
            <a:ext cx="9929813" cy="61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8533B1-8F35-4D47-812D-285ECCBA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0" y="740434"/>
            <a:ext cx="10395561" cy="197439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CA4554D-C5D6-1A4E-B881-16B46A21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20" y="2024265"/>
            <a:ext cx="10395560" cy="47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9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F2E475-F117-F148-B305-2299C74A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85750"/>
            <a:ext cx="9346407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915FD7-A7CD-1245-B761-DB5BFC1C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F18188-C372-2041-81FD-557FD31E5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95540"/>
            <a:ext cx="11096625" cy="60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696DFB-7A0A-0A44-B687-3756A4E5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251979"/>
            <a:ext cx="10809898" cy="27829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522CC31-45F4-7949-9CD3-F272F4AE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2941990"/>
            <a:ext cx="10809898" cy="227253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87BD01-53C5-E94D-8555-69188488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7" y="5214526"/>
            <a:ext cx="10809898" cy="1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958E85-F8F0-0744-80B3-16C9B182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6"/>
            <a:ext cx="12192000" cy="67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66A17D-EDB8-9346-9BFB-B80DDAAA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4021" cy="6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71AF14-92EC-C244-9EA3-C01A92E8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1" y="636984"/>
            <a:ext cx="11477917" cy="5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89B155-88F7-E745-B1BA-9F980C0D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095374"/>
            <a:ext cx="10525125" cy="50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CF3FF2-4D78-B949-95E8-292A4812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642937"/>
            <a:ext cx="9703594" cy="60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EFF7C94-E772-7C47-8074-450BBD33B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2" y="321469"/>
            <a:ext cx="9765676" cy="467915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C4569C7-0263-5E4E-AE84-EB9BF3204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62" y="5000625"/>
            <a:ext cx="9765676" cy="1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1765F0-BA1B-C445-BFEE-AB58A099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9" y="678656"/>
            <a:ext cx="10453686" cy="5798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12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4567EF-E545-074A-B410-B67FB41D2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333376"/>
            <a:ext cx="10691812" cy="6429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9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C935-EF9A-DC4F-B918-DFC26CF5A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4538" y="3714750"/>
            <a:ext cx="7141368" cy="1911159"/>
          </a:xfrm>
        </p:spPr>
        <p:txBody>
          <a:bodyPr>
            <a:normAutofit/>
          </a:bodyPr>
          <a:lstStyle/>
          <a:p>
            <a:endParaRPr lang="en-US" sz="9600" b="1" baseline="30000">
              <a:solidFill>
                <a:schemeClr val="accent2"/>
              </a:solidFill>
              <a:latin typeface="Bernard MT Condensed" panose="02000000000000000000" pitchFamily="2" charset="0"/>
              <a:ea typeface="Bernard MT Condensed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FB2497-B908-AF49-B319-018BA350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05" y="1535112"/>
            <a:ext cx="9108190" cy="48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373075-621E-D14E-B248-07A0DCD7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" y="511970"/>
            <a:ext cx="10501312" cy="60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05CC17-D23D-1C46-9386-57A13D06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5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4CB945-7F2F-DB40-8742-FC52EE82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4" y="357188"/>
            <a:ext cx="9477374" cy="6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0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51EA47-2B38-EE41-A6B8-E7BC5559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381000"/>
            <a:ext cx="10606709" cy="59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D0753D-483E-7849-811D-5D1FE5E0B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5" y="738188"/>
            <a:ext cx="10577230" cy="54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D85027-C9E8-CA49-B8E9-1C9F7E3F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21" y="756047"/>
            <a:ext cx="10804757" cy="5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5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9438839-965B-6C45-9E7D-1F170C654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6" y="433916"/>
            <a:ext cx="10822781" cy="62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825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Vapor Trail</vt:lpstr>
      <vt:lpstr>விளிம்புநிலை குழந்தைகள்: பிரச்சனைகள்,தீர்வுகள்       Marginalized children: issues and 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குழந்தைப் பருவமும் அதன் வளர்ச்சியும்</dc:title>
  <dc:creator>Unknown User</dc:creator>
  <cp:lastModifiedBy>Unknown User</cp:lastModifiedBy>
  <cp:revision>14</cp:revision>
  <dcterms:created xsi:type="dcterms:W3CDTF">2020-04-14T12:50:37Z</dcterms:created>
  <dcterms:modified xsi:type="dcterms:W3CDTF">2020-05-14T06:12:24Z</dcterms:modified>
</cp:coreProperties>
</file>